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4" r:id="rId6"/>
    <p:sldId id="260" r:id="rId7"/>
    <p:sldId id="266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lsey Lynch" initials="KL" lastIdx="3" clrIdx="0">
    <p:extLst>
      <p:ext uri="{19B8F6BF-5375-455C-9EA6-DF929625EA0E}">
        <p15:presenceInfo xmlns:p15="http://schemas.microsoft.com/office/powerpoint/2012/main" userId="Kelsey Lync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643"/>
  </p:normalViewPr>
  <p:slideViewPr>
    <p:cSldViewPr snapToGrid="0">
      <p:cViewPr varScale="1">
        <p:scale>
          <a:sx n="98" d="100"/>
          <a:sy n="98" d="100"/>
        </p:scale>
        <p:origin x="2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3CA44-A6C1-491E-B87F-3EEA3B309B62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2775C-1437-450D-9DE9-4B9F9BA8D5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625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72775C-1437-450D-9DE9-4B9F9BA8D5D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143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6552-0A48-42F5-ADF2-472FFC14541A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677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2B79-7967-4BC4-9497-7BD886830B74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08755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2B79-7967-4BC4-9497-7BD886830B74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141810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2B79-7967-4BC4-9497-7BD886830B74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63215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2B79-7967-4BC4-9497-7BD886830B74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438391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2B79-7967-4BC4-9497-7BD886830B74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57382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9F22E-2264-4622-932E-ECCBC406F1A0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269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2F35C-8365-4527-BA1A-C84847E23B83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402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2B5EC-BF2B-4C7D-A615-26F6C97C1C10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386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1C316-5866-4124-878D-6BD90C0E4D5A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729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862FB-481B-4A2B-9BAF-9D8C6C4C121B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27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05B5E-D59A-4F00-975F-33C678A7D704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825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8259D-65F9-4DE8-ACDB-183F3C6385E4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67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F833C-BF7D-4D0B-8C70-5F64A37BAE98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249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A0D1-7217-41A2-9B9E-FA60AA120077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897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61B55-E47E-4C64-BAA7-D3B7D7A8A3BB}" type="datetime1">
              <a:rPr lang="en-US" smtClean="0"/>
              <a:t>4/28/2025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122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C2B79-7967-4BC4-9497-7BD886830B74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A20964E-E4A9-44D5-8122-0575EF02D9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989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b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3800" b="1" dirty="0">
                <a:solidFill>
                  <a:schemeClr val="accent1">
                    <a:lumMod val="75000"/>
                  </a:schemeClr>
                </a:solidFill>
              </a:rPr>
              <a:t>SEOC</a:t>
            </a:r>
            <a:b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Stoughton Equal Opportunity Committee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108" y="4050836"/>
            <a:ext cx="9917723" cy="1096899"/>
          </a:xfrm>
        </p:spPr>
        <p:txBody>
          <a:bodyPr>
            <a:normAutofit fontScale="55000" lnSpcReduction="20000"/>
          </a:bodyPr>
          <a:lstStyle/>
          <a:p>
            <a:pPr lvl="1"/>
            <a:endParaRPr lang="en-US" sz="2200" dirty="0">
              <a:solidFill>
                <a:schemeClr val="tx2"/>
              </a:solidFill>
            </a:endParaRPr>
          </a:p>
          <a:p>
            <a:pPr lvl="1"/>
            <a:r>
              <a:rPr lang="en-US" sz="2200" dirty="0">
                <a:solidFill>
                  <a:schemeClr val="tx2"/>
                </a:solidFill>
              </a:rPr>
              <a:t>A standing committee dedicated to the full inclusion of all Stoughton residents and businesses.</a:t>
            </a:r>
          </a:p>
          <a:p>
            <a:pPr lvl="1"/>
            <a:endParaRPr lang="en-US" sz="2200" dirty="0">
              <a:solidFill>
                <a:schemeClr val="tx2"/>
              </a:solidFill>
            </a:endParaRPr>
          </a:p>
          <a:p>
            <a:pPr lvl="1" algn="r"/>
            <a:r>
              <a:rPr lang="en-US" sz="2200" dirty="0">
                <a:solidFill>
                  <a:schemeClr val="tx2"/>
                </a:solidFill>
              </a:rPr>
              <a:t>Date: May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250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Purpose</a:t>
            </a:r>
          </a:p>
          <a:p>
            <a:r>
              <a:rPr lang="en-US" sz="2000" dirty="0">
                <a:solidFill>
                  <a:schemeClr val="tx2"/>
                </a:solidFill>
              </a:rPr>
              <a:t>SEOC’s Mission</a:t>
            </a:r>
          </a:p>
          <a:p>
            <a:r>
              <a:rPr lang="en-US" sz="2000" dirty="0">
                <a:solidFill>
                  <a:schemeClr val="tx2"/>
                </a:solidFill>
              </a:rPr>
              <a:t>Background</a:t>
            </a:r>
          </a:p>
          <a:p>
            <a:r>
              <a:rPr lang="en-US" sz="2000" dirty="0">
                <a:solidFill>
                  <a:schemeClr val="tx2"/>
                </a:solidFill>
              </a:rPr>
              <a:t>Vision 2025</a:t>
            </a:r>
          </a:p>
          <a:p>
            <a:r>
              <a:rPr lang="en-US" sz="2000" dirty="0">
                <a:solidFill>
                  <a:schemeClr val="tx2"/>
                </a:solidFill>
              </a:rPr>
              <a:t>Actions</a:t>
            </a:r>
          </a:p>
          <a:p>
            <a:r>
              <a:rPr lang="en-US" sz="2000" dirty="0">
                <a:solidFill>
                  <a:schemeClr val="tx2"/>
                </a:solidFill>
              </a:rPr>
              <a:t>Action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715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The SEOC’s primary objective is to increase cooperation, understanding, and dialogue among Stoughton residents, commercial and institutional entities, and other stakeholders of diverse cultural, religious, socio-economic, racial and ethnic, and experiential backgrounds.</a:t>
            </a:r>
          </a:p>
          <a:p>
            <a:r>
              <a:rPr lang="en-US" sz="2000" dirty="0">
                <a:solidFill>
                  <a:schemeClr val="tx2"/>
                </a:solidFill>
              </a:rPr>
              <a:t>The SEOC will work to welcome and promote inclusion throughout town for anyone who resides, works, or attends school or a faith community in Stoughton, or otherwise visits Stoughton for any reason.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84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SEOC’s 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solidFill>
                  <a:schemeClr val="tx2"/>
                </a:solidFill>
              </a:rPr>
              <a:t>The SEOC’s mission is to promote Stoughton as a welcoming community that: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Values diversity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Strives to create a community where everyone has an equal vote and a voice in the way the government works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Where all people can thrive where they live, work, and play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493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Background: 2020 – 2022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Several municipal and school government staff members attended the Racial Equity Municipal Action Plan Training (ReMAP) thanks to a grant from the Federal Reserve Bank of Boston, Government Alliance on Race and Equity (GARE), and Metropolitan Area Planning Council (MAPC) and/or other related training</a:t>
            </a:r>
          </a:p>
          <a:p>
            <a:r>
              <a:rPr lang="en-US" sz="2000" dirty="0">
                <a:solidFill>
                  <a:schemeClr val="tx2"/>
                </a:solidFill>
              </a:rPr>
              <a:t>Transfer </a:t>
            </a:r>
            <a:r>
              <a:rPr lang="en-US" sz="2000" dirty="0" err="1">
                <a:solidFill>
                  <a:schemeClr val="tx2"/>
                </a:solidFill>
              </a:rPr>
              <a:t>ReMAP</a:t>
            </a:r>
            <a:r>
              <a:rPr lang="en-US" sz="2000" dirty="0">
                <a:solidFill>
                  <a:schemeClr val="tx2"/>
                </a:solidFill>
              </a:rPr>
              <a:t> training knowledge to SEOC members</a:t>
            </a:r>
          </a:p>
          <a:p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706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Background: 2022 –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Stoughton Equal Opportunity Committee (SEOC)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Advisors to the Select Board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Five members appointed by the Select Board and two Select Board liaisons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Lead and supported efforts</a:t>
            </a:r>
          </a:p>
          <a:p>
            <a:pPr lvl="2"/>
            <a:r>
              <a:rPr lang="en-US" sz="1600" dirty="0">
                <a:solidFill>
                  <a:schemeClr val="tx2"/>
                </a:solidFill>
              </a:rPr>
              <a:t>Personnel bylaw changes (Approved at Town Meeting)</a:t>
            </a:r>
          </a:p>
          <a:p>
            <a:pPr lvl="2"/>
            <a:r>
              <a:rPr lang="en-US" sz="1600" dirty="0">
                <a:solidFill>
                  <a:schemeClr val="tx2"/>
                </a:solidFill>
              </a:rPr>
              <a:t>Human resources recruitment outreach expansion</a:t>
            </a:r>
          </a:p>
          <a:p>
            <a:pPr lvl="2"/>
            <a:r>
              <a:rPr lang="en-US" sz="1600" dirty="0">
                <a:solidFill>
                  <a:schemeClr val="tx2"/>
                </a:solidFill>
              </a:rPr>
              <a:t>Internal diversity training (Year 2023)</a:t>
            </a:r>
          </a:p>
          <a:p>
            <a:pPr lvl="2"/>
            <a:r>
              <a:rPr lang="en-US" sz="1600" dirty="0">
                <a:solidFill>
                  <a:schemeClr val="tx2"/>
                </a:solidFill>
              </a:rPr>
              <a:t>Career fairs and community events (municipal and school)</a:t>
            </a:r>
          </a:p>
          <a:p>
            <a:pPr marL="914400" lvl="2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lvl="2"/>
            <a:endParaRPr lang="en-US" sz="1600" dirty="0">
              <a:solidFill>
                <a:schemeClr val="tx2"/>
              </a:solidFill>
            </a:endParaRPr>
          </a:p>
          <a:p>
            <a:pPr marL="914400" lvl="2" indent="0">
              <a:buNone/>
            </a:pP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035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D2784-4CEA-5BFC-F371-2C4B74626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3C970-F4A7-AA3A-8894-BFFA5B6D7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Vision 2025</a:t>
            </a:r>
            <a:b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Shaping Our Future:</a:t>
            </a:r>
            <a:r>
              <a:rPr lang="en-US" sz="5400" dirty="0"/>
              <a:t> </a:t>
            </a:r>
            <a:br>
              <a:rPr lang="en-US" sz="5400" dirty="0"/>
            </a:br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2025 </a:t>
            </a:r>
            <a:r>
              <a:rPr lang="en-US" sz="5400" b="1" dirty="0" err="1">
                <a:solidFill>
                  <a:schemeClr val="accent1">
                    <a:lumMod val="75000"/>
                  </a:schemeClr>
                </a:solidFill>
              </a:rPr>
              <a:t>ByLaw</a:t>
            </a:r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E7EF3-1BED-E53E-3904-6E0339538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655651"/>
            <a:ext cx="8596668" cy="3385711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 Why the SEOC should be a Bylaw Committee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Acknowledge and memorialize all of the good work the SEOC conducted as a standing committee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Establish the SEOC bylaw committee as a permanent committee that actively engages with municipal departments and staff, elected officials and community members to gather input for the good of Stoughton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Keep the community informed of work being pursued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9842A6-6E45-6A8F-4B72-D360D4AD5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717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To expand Stoughton’s commitment to equal opportunity, we must: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Examine how the SEOC integrates  in town government, including bylaw changes to create a standing committee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Make the SEOC an active partner within town government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Expand membership consisting of 9 members from Schools and municipality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Promote diversity, equity, and inclusion during town and school activities 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Enact town policies which bolster inclusivity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Fully align the municipality and schools around common goals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Allow the SEOC to exist at the will of the Town Meeting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Enhance engagement in town meetings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231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Action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chemeClr val="tx2"/>
                </a:solidFill>
              </a:rPr>
              <a:t>Establish clear objectives and measurable outcomes for the SEOC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chemeClr val="tx2"/>
                </a:solidFill>
              </a:rPr>
              <a:t>Discuss SEOC restructuring and funding sources with the Superintendent and Town Manager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chemeClr val="tx2"/>
                </a:solidFill>
              </a:rPr>
              <a:t>Build consensus with the Select Board, School Committee, and Town Meeting members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chemeClr val="tx2"/>
                </a:solidFill>
              </a:rPr>
              <a:t>Request that the School Committee appoint four (4) new members to the SEOC (for a total committee of 9)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chemeClr val="tx2"/>
                </a:solidFill>
              </a:rPr>
              <a:t>In collaboration with the Superintendent and Town Manager, create an annual program, plan, and budget for the SEOC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>
                <a:solidFill>
                  <a:schemeClr val="tx2"/>
                </a:solidFill>
              </a:rPr>
              <a:t>Brief twice </a:t>
            </a:r>
            <a:r>
              <a:rPr lang="en-US" sz="2000" dirty="0">
                <a:solidFill>
                  <a:schemeClr val="tx2"/>
                </a:solidFill>
              </a:rPr>
              <a:t>annually with the School Committee and Select Board to report plan progress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Seek Town Meeting approval of the proposed bylaw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964E-E4A9-44D5-8122-0575EF02D94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12332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509</TotalTime>
  <Words>572</Words>
  <Application>Microsoft Office PowerPoint</Application>
  <PresentationFormat>Widescreen</PresentationFormat>
  <Paragraphs>66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Facet</vt:lpstr>
      <vt:lpstr> SEOC Stoughton Equal Opportunity Committee</vt:lpstr>
      <vt:lpstr>Agenda</vt:lpstr>
      <vt:lpstr>Purpose</vt:lpstr>
      <vt:lpstr>SEOC’s Mission</vt:lpstr>
      <vt:lpstr>Background: 2020 – 2022</vt:lpstr>
      <vt:lpstr>Background: 2022 – 2025</vt:lpstr>
      <vt:lpstr>Vision 2025 Shaping Our Future:  2025 ByLaw Committee</vt:lpstr>
      <vt:lpstr>Actions</vt:lpstr>
      <vt:lpstr>Action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Stoughton Equal Opportunity Committee “SEOC”</dc:title>
  <dc:creator>Kelsey Lynch</dc:creator>
  <cp:lastModifiedBy>Debra Roberts</cp:lastModifiedBy>
  <cp:revision>33</cp:revision>
  <dcterms:created xsi:type="dcterms:W3CDTF">2025-01-21T18:40:44Z</dcterms:created>
  <dcterms:modified xsi:type="dcterms:W3CDTF">2025-04-29T00:25:11Z</dcterms:modified>
</cp:coreProperties>
</file>